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488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59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093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50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420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652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675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5934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344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575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961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2BEC4-427B-4028-B790-630CC242E159}" type="datetimeFigureOut">
              <a:rPr lang="vi-VN" smtClean="0"/>
              <a:t>17/04/2020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5AC8-67CE-4B4B-8EDF-DA77711BD5F6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202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backgrouk dep\mo-dau-145af112f1d52e1_27925d2a6e6ccf5be3d6c2a171255ee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766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3848" y="1365354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ĐỌC</a:t>
            </a:r>
            <a:endParaRPr lang="vi-VN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2563772"/>
            <a:ext cx="59046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endParaRPr lang="vi-VN" sz="5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552" y="11663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ỦY BAN NHÂN DÂN HUYỆN NHÀ BÈ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TRƯỜNG TIỂU HỌC TẠ UYÊN</a:t>
            </a:r>
            <a:endParaRPr lang="vi-VN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9714795"/>
      </p:ext>
    </p:extLst>
  </p:cSld>
  <p:clrMapOvr>
    <a:masterClrMapping/>
  </p:clrMapOvr>
  <p:transition spd="slow">
    <p:push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backgrouk dep\tuyen-chon-hinh-nen-menu-voi-thiet-ke-doc-dao-va-da-dang-1489887876-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" y="20604"/>
            <a:ext cx="9158560" cy="683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49411" y="1844824"/>
            <a:ext cx="4464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 HIỂU BÀI</a:t>
            </a:r>
            <a:endParaRPr lang="vi-VN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426517"/>
      </p:ext>
    </p:extLst>
  </p:cSld>
  <p:clrMapOvr>
    <a:masterClrMapping/>
  </p:clrMapOvr>
  <p:transition spd="slow">
    <p:wip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D:\backgrouk dep\Pictur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859" y="764704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1.Những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hăng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42088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rung,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buồng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ừ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ướt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tuôn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4048" y="5373216"/>
            <a:ext cx="2604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1, 3)</a:t>
            </a:r>
            <a:endParaRPr lang="vi-VN" sz="3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28145"/>
      </p:ext>
    </p:extLst>
  </p:cSld>
  <p:clrMapOvr>
    <a:masterClrMapping/>
  </p:clrMapOvr>
  <p:transition spd="slow">
    <p:pull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backgrouk dep\Pictur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30"/>
            <a:ext cx="9144000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5516" y="1519337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3361" y="342900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dọc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08104" y="5013176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  <p:sndAc>
          <p:stSnd>
            <p:snd r:embed="rId2" name="chimes.wav"/>
          </p:stSnd>
        </p:sndAc>
      </p:transition>
    </mc:Choice>
    <mc:Fallback xmlns="">
      <p:transition spd="slow">
        <p:circl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backgrouk dep\Pictur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0949" y="908720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băng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290" y="2867452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984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backgrouk dep\Pictur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6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31640" y="1785882"/>
            <a:ext cx="4279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Ý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2644170"/>
            <a:ext cx="82089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lái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68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24744"/>
            <a:ext cx="91440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6600" b="1" cap="none" spc="0" dirty="0" smtClean="0">
                <a:ln/>
                <a:solidFill>
                  <a:srgbClr val="6633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HỌC KẾT THÚC</a:t>
            </a:r>
          </a:p>
          <a:p>
            <a:pPr algn="ctr"/>
            <a:r>
              <a:rPr lang="en-US" sz="6600" b="1" cap="none" spc="0" dirty="0" smtClean="0">
                <a:ln/>
                <a:solidFill>
                  <a:srgbClr val="6633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</a:t>
            </a:r>
          </a:p>
          <a:p>
            <a:pPr algn="ctr"/>
            <a:r>
              <a:rPr lang="en-US" sz="6600" b="1" cap="none" spc="0" dirty="0" smtClean="0">
                <a:ln/>
                <a:solidFill>
                  <a:srgbClr val="6633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CHĂM NGOAN</a:t>
            </a:r>
            <a:endParaRPr lang="en-US" sz="6600" b="1" cap="none" spc="0" dirty="0">
              <a:ln/>
              <a:solidFill>
                <a:srgbClr val="6633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86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243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HP</cp:lastModifiedBy>
  <cp:revision>9</cp:revision>
  <dcterms:created xsi:type="dcterms:W3CDTF">2020-04-11T12:21:30Z</dcterms:created>
  <dcterms:modified xsi:type="dcterms:W3CDTF">2020-04-17T06:25:14Z</dcterms:modified>
</cp:coreProperties>
</file>